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515C-63FC-4D23-A0BD-9E525941E07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C2D0-42D8-4ED8-99DE-A5ED4FD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3951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515C-63FC-4D23-A0BD-9E525941E07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C2D0-42D8-4ED8-99DE-A5ED4FD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676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515C-63FC-4D23-A0BD-9E525941E07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C2D0-42D8-4ED8-99DE-A5ED4FD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44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515C-63FC-4D23-A0BD-9E525941E07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C2D0-42D8-4ED8-99DE-A5ED4FD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0050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515C-63FC-4D23-A0BD-9E525941E07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C2D0-42D8-4ED8-99DE-A5ED4FD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0542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515C-63FC-4D23-A0BD-9E525941E07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C2D0-42D8-4ED8-99DE-A5ED4FD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3650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515C-63FC-4D23-A0BD-9E525941E07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C2D0-42D8-4ED8-99DE-A5ED4FD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6365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515C-63FC-4D23-A0BD-9E525941E07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C2D0-42D8-4ED8-99DE-A5ED4FD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2211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515C-63FC-4D23-A0BD-9E525941E07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C2D0-42D8-4ED8-99DE-A5ED4FD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966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515C-63FC-4D23-A0BD-9E525941E07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C2D0-42D8-4ED8-99DE-A5ED4FD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2799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515C-63FC-4D23-A0BD-9E525941E07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C2D0-42D8-4ED8-99DE-A5ED4FD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217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36515C-63FC-4D23-A0BD-9E525941E07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D0C2D0-42D8-4ED8-99DE-A5ED4FD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170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59A891E2-6704-2BE4-1D26-4F9F4748D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95A2FF2C-6C4C-165A-5612-0494E46BF9E5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5343C85-A89A-923E-A57F-6D2958D25EAE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943439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98E65-9C89-A285-62E7-1512E94F5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07F95DC-D244-0A99-A6C2-69891F70E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F3DD08B9-3AAA-3335-9A17-7BB9DD11FBF4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CEE352C2-A30B-BE4E-744B-0F1D144E09B2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293449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7BBB0-7678-A63C-1150-6A121DD78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49828B4-EAC6-091A-0224-FD375D380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B8F30CDB-7BCB-B008-ABA7-75620D7972C2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60E05F9-7D11-7A1A-DC16-FC484FB51777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2006536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84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2026-06-02T08:52:12Z</dcterms:created>
  <dcterms:modified xsi:type="dcterms:W3CDTF">2026-06-02T08:52:46Z</dcterms:modified>
</cp:coreProperties>
</file>